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7FB42E05-DEC9-4126-B474-47B35F363E13}" v="30" dt="2021-07-12T20:25:12.855"/>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62" d="100"/>
          <a:sy n="62" d="100"/>
        </p:scale>
        <p:origin x="143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6/17/2022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2351314"/>
            <a:ext cx="10459619" cy="252213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SpaceX launch data was collected from multiple sources and used to build classification models with the goal of predicting the success or failure of safely landing the first stage for future reuse.</a:t>
            </a:r>
          </a:p>
          <a:p>
            <a:pPr>
              <a:lnSpc>
                <a:spcPct val="100000"/>
              </a:lnSpc>
              <a:spcBef>
                <a:spcPts val="1400"/>
              </a:spcBef>
            </a:pPr>
            <a:r>
              <a:rPr lang="en-US" sz="2200" dirty="0">
                <a:solidFill>
                  <a:schemeClr val="accent3">
                    <a:lumMod val="25000"/>
                  </a:schemeClr>
                </a:solidFill>
                <a:latin typeface="Abadi" panose="020B0604020104020204" pitchFamily="34" charset="0"/>
              </a:rPr>
              <a:t>Initial back testing of the resultant model yields approximately 83% predictive accuracy on available launch data.</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06769"/>
            <a:ext cx="10530113" cy="46188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endParaRPr lang="en-US" sz="2200" dirty="0">
              <a:solidFill>
                <a:schemeClr val="accent3">
                  <a:lumMod val="25000"/>
                </a:schemeClr>
              </a:solidFill>
              <a:latin typeface="Abadi" panose="020B0604020104020204" pitchFamily="34" charset="0"/>
            </a:endParaRPr>
          </a:p>
          <a:p>
            <a:pPr marL="0" indent="0">
              <a:spcBef>
                <a:spcPts val="1400"/>
              </a:spcBef>
              <a:buNone/>
            </a:pPr>
            <a:endParaRPr lang="en-US" sz="2200" dirty="0">
              <a:solidFill>
                <a:schemeClr val="accent3">
                  <a:lumMod val="25000"/>
                </a:schemeClr>
              </a:solidFill>
              <a:latin typeface="Abadi" panose="020B0604020104020204" pitchFamily="34" charset="0"/>
            </a:endParaRPr>
          </a:p>
          <a:p>
            <a:pPr marL="0" indent="0" algn="just">
              <a:lnSpc>
                <a:spcPct val="150000"/>
              </a:lnSpc>
              <a:spcBef>
                <a:spcPts val="1400"/>
              </a:spcBef>
              <a:buNone/>
            </a:pPr>
            <a:r>
              <a:rPr lang="en-US" sz="2200" dirty="0">
                <a:solidFill>
                  <a:schemeClr val="accent3">
                    <a:lumMod val="25000"/>
                  </a:schemeClr>
                </a:solidFill>
                <a:latin typeface="Abadi" panose="020B0604020104020204" pitchFamily="34" charset="0"/>
              </a:rPr>
              <a:t>    SpaceX advertises Falcon 9 rocket launches on its website with a cost of 62 million dollars; other providers cost upwards of 165 million dollars each, much of the savings is because SpaceX can reuse the first stage. Therefore, if we can determine if the first stage will land, we can determine the cost of a launch. This project attempts to use available launch data to build a useful machine learning model to predict whether there will be a safe landing of the first stage and thus enable accurate prediction of launch costs.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SpaceX’s publicly available data API and Web Scraping public sites.</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Irrelevant data was removed, </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101</TotalTime>
  <Words>1499</Words>
  <Application>Microsoft Office PowerPoint</Application>
  <PresentationFormat>Widescreen</PresentationFormat>
  <Paragraphs>235</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James Seymour</cp:lastModifiedBy>
  <cp:revision>201</cp:revision>
  <dcterms:created xsi:type="dcterms:W3CDTF">2021-04-29T18:58:34Z</dcterms:created>
  <dcterms:modified xsi:type="dcterms:W3CDTF">2022-06-17T16:47:48Z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